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57" r:id="rId5"/>
    <p:sldId id="262" r:id="rId6"/>
    <p:sldId id="263" r:id="rId7"/>
    <p:sldId id="264" r:id="rId8"/>
    <p:sldId id="265" r:id="rId9"/>
    <p:sldId id="266" r:id="rId10"/>
    <p:sldId id="267" r:id="rId11"/>
    <p:sldId id="268" r:id="rId12"/>
    <p:sldId id="269" r:id="rId13"/>
    <p:sldId id="270"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704" autoAdjust="0"/>
  </p:normalViewPr>
  <p:slideViewPr>
    <p:cSldViewPr snapToGrid="0">
      <p:cViewPr varScale="1">
        <p:scale>
          <a:sx n="109" d="100"/>
          <a:sy n="109" d="100"/>
        </p:scale>
        <p:origin x="108" y="174"/>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9/28/2023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9/28/2023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2</a:t>
            </a:fld>
            <a:endParaRPr lang="en-US" dirty="0"/>
          </a:p>
        </p:txBody>
      </p:sp>
    </p:spTree>
    <p:extLst>
      <p:ext uri="{BB962C8B-B14F-4D97-AF65-F5344CB8AC3E}">
        <p14:creationId xmlns:p14="http://schemas.microsoft.com/office/powerpoint/2010/main" val="409231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3</a:t>
            </a:fld>
            <a:endParaRPr lang="en-US" dirty="0"/>
          </a:p>
        </p:txBody>
      </p:sp>
    </p:spTree>
    <p:extLst>
      <p:ext uri="{BB962C8B-B14F-4D97-AF65-F5344CB8AC3E}">
        <p14:creationId xmlns:p14="http://schemas.microsoft.com/office/powerpoint/2010/main" val="1603166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9/28/2023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9/28/2023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9/28/2023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9/28/2023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9/28/2023</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9/28/2023</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9/28/2023</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9/28/2023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9/28/2023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9/28/2023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9/28/2023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extLst>
              <a:ext uri="{BEBA8EAE-BF5A-486C-A8C5-ECC9F3942E4B}">
                <a14:imgProps xmlns:a14="http://schemas.microsoft.com/office/drawing/2010/main">
                  <a14:imgLayer r:embed="rId14">
                    <a14:imgEffect>
                      <a14:brightnessContrast bright="-39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9/28/2023</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793B9C-6615-3BBA-5022-0F3EEC19E533}"/>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ctrTitle"/>
          </p:nvPr>
        </p:nvSpPr>
        <p:spPr>
          <a:xfrm>
            <a:off x="1524000" y="2538457"/>
            <a:ext cx="9144000" cy="2387600"/>
          </a:xfrm>
        </p:spPr>
        <p:txBody>
          <a:bodyPr/>
          <a:lstStyle/>
          <a:p>
            <a:r>
              <a:rPr lang="en-US" dirty="0"/>
              <a:t>3:16-19</a:t>
            </a:r>
          </a:p>
        </p:txBody>
      </p:sp>
    </p:spTree>
    <p:extLst>
      <p:ext uri="{BB962C8B-B14F-4D97-AF65-F5344CB8AC3E}">
        <p14:creationId xmlns:p14="http://schemas.microsoft.com/office/powerpoint/2010/main" val="2146200712"/>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889950"/>
          </a:xfrm>
        </p:spPr>
        <p:txBody>
          <a:bodyPr/>
          <a:lstStyle/>
          <a:p>
            <a:r>
              <a:rPr lang="en-US" dirty="0"/>
              <a:t>“HABAKKUK”</a:t>
            </a:r>
          </a:p>
        </p:txBody>
      </p:sp>
      <p:sp>
        <p:nvSpPr>
          <p:cNvPr id="3" name="Subtitle 2"/>
          <p:cNvSpPr>
            <a:spLocks noGrp="1"/>
          </p:cNvSpPr>
          <p:nvPr>
            <p:ph type="subTitle" idx="1"/>
          </p:nvPr>
        </p:nvSpPr>
        <p:spPr>
          <a:xfrm>
            <a:off x="1524000" y="1931349"/>
            <a:ext cx="9144000" cy="4264351"/>
          </a:xfrm>
        </p:spPr>
        <p:txBody>
          <a:bodyPr>
            <a:normAutofit/>
          </a:bodyPr>
          <a:lstStyle/>
          <a:p>
            <a:r>
              <a:rPr lang="en-US" sz="4000" dirty="0"/>
              <a:t>“To encircle, embrace”</a:t>
            </a:r>
          </a:p>
          <a:p>
            <a:r>
              <a:rPr lang="en-US" sz="4000" dirty="0"/>
              <a:t>Prim. Root “to clasp, embrace”</a:t>
            </a:r>
          </a:p>
          <a:p>
            <a:r>
              <a:rPr lang="en-US" sz="4000" dirty="0"/>
              <a:t>He was a prophet of God- 1:1</a:t>
            </a:r>
          </a:p>
          <a:p>
            <a:r>
              <a:rPr lang="en-US" sz="4000" dirty="0"/>
              <a:t>He identifies Chaldeans as ones God would raise up against S. Kingdom- 1:6</a:t>
            </a:r>
          </a:p>
          <a:p>
            <a:r>
              <a:rPr lang="en-US" sz="4000" dirty="0"/>
              <a:t>Book written </a:t>
            </a:r>
            <a:r>
              <a:rPr lang="en-US" sz="4000" dirty="0" err="1"/>
              <a:t>cir.</a:t>
            </a:r>
            <a:r>
              <a:rPr lang="en-US" sz="4000" dirty="0"/>
              <a:t> 606 / 605 B.C.</a:t>
            </a:r>
          </a:p>
        </p:txBody>
      </p:sp>
    </p:spTree>
    <p:extLst>
      <p:ext uri="{BB962C8B-B14F-4D97-AF65-F5344CB8AC3E}">
        <p14:creationId xmlns:p14="http://schemas.microsoft.com/office/powerpoint/2010/main" val="1404980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SOME KEY THOUGHTS:</a:t>
            </a:r>
            <a:endParaRPr lang="en-US" sz="6600" dirty="0">
              <a:solidFill>
                <a:schemeClr val="bg1"/>
              </a:solidFill>
            </a:endParaRPr>
          </a:p>
        </p:txBody>
      </p:sp>
      <p:sp>
        <p:nvSpPr>
          <p:cNvPr id="14" name="Content Placeholder 13"/>
          <p:cNvSpPr>
            <a:spLocks noGrp="1"/>
          </p:cNvSpPr>
          <p:nvPr>
            <p:ph idx="1"/>
          </p:nvPr>
        </p:nvSpPr>
        <p:spPr>
          <a:xfrm>
            <a:off x="457200" y="1538244"/>
            <a:ext cx="10216662" cy="4537817"/>
          </a:xfrm>
        </p:spPr>
        <p:txBody>
          <a:bodyPr>
            <a:normAutofit fontScale="92500" lnSpcReduction="10000"/>
          </a:bodyPr>
          <a:lstStyle/>
          <a:p>
            <a:r>
              <a:rPr lang="en-US" sz="4000" dirty="0"/>
              <a:t>Habakkuk is perplexed!</a:t>
            </a:r>
          </a:p>
          <a:p>
            <a:r>
              <a:rPr lang="en-US" sz="4000" dirty="0"/>
              <a:t>How can God see all the evil in Judah and do nothing about it?  1:2-4</a:t>
            </a:r>
          </a:p>
          <a:p>
            <a:r>
              <a:rPr lang="en-US" sz="4000" dirty="0"/>
              <a:t>Why do the wicked prosper?  1:5,6</a:t>
            </a:r>
          </a:p>
          <a:p>
            <a:r>
              <a:rPr lang="en-US" sz="4000" dirty="0"/>
              <a:t>How could God use the Chaldeans to punish Judah?  1:12-17</a:t>
            </a:r>
          </a:p>
          <a:p>
            <a:r>
              <a:rPr lang="en-US" sz="4000" dirty="0"/>
              <a:t>“land of the Chaldeans…I will make it a perpetual desolation.”  Jeremiah 25:9-12 </a:t>
            </a:r>
          </a:p>
        </p:txBody>
      </p:sp>
    </p:spTree>
    <p:extLst>
      <p:ext uri="{BB962C8B-B14F-4D97-AF65-F5344CB8AC3E}">
        <p14:creationId xmlns:p14="http://schemas.microsoft.com/office/powerpoint/2010/main" val="2112604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SOME KEY THOUGHTS:</a:t>
            </a:r>
            <a:endParaRPr lang="en-US" sz="6600" dirty="0">
              <a:solidFill>
                <a:schemeClr val="bg1"/>
              </a:solidFill>
            </a:endParaRPr>
          </a:p>
        </p:txBody>
      </p:sp>
      <p:sp>
        <p:nvSpPr>
          <p:cNvPr id="14" name="Content Placeholder 13"/>
          <p:cNvSpPr>
            <a:spLocks noGrp="1"/>
          </p:cNvSpPr>
          <p:nvPr>
            <p:ph idx="1"/>
          </p:nvPr>
        </p:nvSpPr>
        <p:spPr>
          <a:xfrm>
            <a:off x="457200" y="1538244"/>
            <a:ext cx="10096500" cy="4537817"/>
          </a:xfrm>
        </p:spPr>
        <p:txBody>
          <a:bodyPr>
            <a:normAutofit/>
          </a:bodyPr>
          <a:lstStyle/>
          <a:p>
            <a:r>
              <a:rPr lang="en-US" sz="3600" dirty="0"/>
              <a:t>Habakkuk satisfied with God’s explanations and personally responds:</a:t>
            </a:r>
          </a:p>
          <a:p>
            <a:r>
              <a:rPr lang="en-US" sz="3600" dirty="0"/>
              <a:t>3:2 “O LORD, I have heard your speech and was afraid; O LORD, revive Your work in the midst of the years! In the midst of the years make it known; In wrath remember mercy.” </a:t>
            </a:r>
          </a:p>
          <a:p>
            <a:r>
              <a:rPr lang="en-US" sz="3600" dirty="0"/>
              <a:t>3:18 “Yet I will rejoice in the LORD, I will joy in the God of my salvation.”</a:t>
            </a:r>
          </a:p>
        </p:txBody>
      </p:sp>
    </p:spTree>
    <p:extLst>
      <p:ext uri="{BB962C8B-B14F-4D97-AF65-F5344CB8AC3E}">
        <p14:creationId xmlns:p14="http://schemas.microsoft.com/office/powerpoint/2010/main" val="11384099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OBSERVATION</a:t>
            </a:r>
            <a:endParaRPr lang="en-US" sz="6600" dirty="0">
              <a:solidFill>
                <a:schemeClr val="bg1"/>
              </a:solidFill>
            </a:endParaRPr>
          </a:p>
        </p:txBody>
      </p:sp>
      <p:sp>
        <p:nvSpPr>
          <p:cNvPr id="14" name="Content Placeholder 13"/>
          <p:cNvSpPr>
            <a:spLocks noGrp="1"/>
          </p:cNvSpPr>
          <p:nvPr>
            <p:ph idx="1"/>
          </p:nvPr>
        </p:nvSpPr>
        <p:spPr>
          <a:xfrm>
            <a:off x="457200" y="1538244"/>
            <a:ext cx="10691446" cy="4537817"/>
          </a:xfrm>
        </p:spPr>
        <p:txBody>
          <a:bodyPr>
            <a:normAutofit/>
          </a:bodyPr>
          <a:lstStyle/>
          <a:p>
            <a:r>
              <a:rPr lang="en-US" sz="4400" dirty="0"/>
              <a:t>“The Book of Habakkuk differs from other books of prophecy in one special aspect. Instead of taking Jehovah’s message directly to the people, he takes the complaint of the people to Jehovah, representing them in the complaint.” </a:t>
            </a:r>
          </a:p>
          <a:p>
            <a:pPr marL="0" indent="0">
              <a:buNone/>
            </a:pPr>
            <a:r>
              <a:rPr lang="en-US" sz="1600" dirty="0"/>
              <a:t>	[Homer Hailey, A Commentary on the Minor Prophets (Baker Book House: Grand Rapids, MI), 1972, p. 272]</a:t>
            </a:r>
          </a:p>
        </p:txBody>
      </p:sp>
    </p:spTree>
    <p:extLst>
      <p:ext uri="{BB962C8B-B14F-4D97-AF65-F5344CB8AC3E}">
        <p14:creationId xmlns:p14="http://schemas.microsoft.com/office/powerpoint/2010/main" val="7338743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p:cTn id="13"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a:t>
            </a:r>
            <a:endParaRPr lang="en-US" sz="6600" dirty="0">
              <a:solidFill>
                <a:schemeClr val="bg1"/>
              </a:solidFill>
            </a:endParaRPr>
          </a:p>
        </p:txBody>
      </p:sp>
      <p:sp>
        <p:nvSpPr>
          <p:cNvPr id="14" name="Content Placeholder 13"/>
          <p:cNvSpPr>
            <a:spLocks noGrp="1"/>
          </p:cNvSpPr>
          <p:nvPr>
            <p:ph idx="1"/>
          </p:nvPr>
        </p:nvSpPr>
        <p:spPr>
          <a:xfrm>
            <a:off x="457200" y="1538244"/>
            <a:ext cx="10410092" cy="4537817"/>
          </a:xfrm>
        </p:spPr>
        <p:txBody>
          <a:bodyPr>
            <a:normAutofit/>
          </a:bodyPr>
          <a:lstStyle/>
          <a:p>
            <a:r>
              <a:rPr lang="en-US" sz="3600" dirty="0"/>
              <a:t>God’s children sometimes have questions about God and His activities which they do not understand completely</a:t>
            </a:r>
          </a:p>
          <a:p>
            <a:r>
              <a:rPr lang="en-US" sz="3600" dirty="0"/>
              <a:t>Concerned his country was not getting a “fair deal”</a:t>
            </a:r>
          </a:p>
          <a:p>
            <a:r>
              <a:rPr lang="en-US" sz="3600" dirty="0"/>
              <a:t>His first question: 1:2 “how long shall I cry, And You will not hear? Even cry out to You, "Violence!" And You will not save.”</a:t>
            </a:r>
          </a:p>
          <a:p>
            <a:r>
              <a:rPr lang="en-US" sz="3600" dirty="0"/>
              <a:t>His was an ongoing request- God had not responded</a:t>
            </a:r>
          </a:p>
        </p:txBody>
      </p:sp>
    </p:spTree>
    <p:extLst>
      <p:ext uri="{BB962C8B-B14F-4D97-AF65-F5344CB8AC3E}">
        <p14:creationId xmlns:p14="http://schemas.microsoft.com/office/powerpoint/2010/main" val="33250145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a:t>
            </a:r>
            <a:endParaRPr lang="en-US" sz="6600" dirty="0">
              <a:solidFill>
                <a:schemeClr val="bg1"/>
              </a:solidFill>
            </a:endParaRPr>
          </a:p>
        </p:txBody>
      </p:sp>
      <p:sp>
        <p:nvSpPr>
          <p:cNvPr id="14" name="Content Placeholder 13"/>
          <p:cNvSpPr>
            <a:spLocks noGrp="1"/>
          </p:cNvSpPr>
          <p:nvPr>
            <p:ph idx="1"/>
          </p:nvPr>
        </p:nvSpPr>
        <p:spPr>
          <a:xfrm>
            <a:off x="457200" y="1292470"/>
            <a:ext cx="10410092" cy="5108330"/>
          </a:xfrm>
        </p:spPr>
        <p:txBody>
          <a:bodyPr>
            <a:normAutofit fontScale="92500" lnSpcReduction="10000"/>
          </a:bodyPr>
          <a:lstStyle/>
          <a:p>
            <a:r>
              <a:rPr lang="en-US" sz="3600" dirty="0"/>
              <a:t>Habakkuk’s second question: 1:3 “Why do You show me iniquity, And cause me to see trouble?” </a:t>
            </a:r>
          </a:p>
          <a:p>
            <a:r>
              <a:rPr lang="en-US" sz="4000" dirty="0"/>
              <a:t>There is no wrongdoing in God – Psalm 92:15</a:t>
            </a:r>
          </a:p>
          <a:p>
            <a:r>
              <a:rPr lang="en-US" sz="4000" dirty="0"/>
              <a:t>God’s wisdom is unlimited – Romans 11:33,34</a:t>
            </a:r>
          </a:p>
          <a:p>
            <a:r>
              <a:rPr lang="en-US" sz="3600" dirty="0"/>
              <a:t>God rules in the kingdoms of men – Daniel 4:17</a:t>
            </a:r>
          </a:p>
          <a:p>
            <a:r>
              <a:rPr lang="en-US" sz="3600" dirty="0"/>
              <a:t>Sometimes uses wicked men to carry out His will – 1:6,13,14</a:t>
            </a:r>
          </a:p>
          <a:p>
            <a:r>
              <a:rPr lang="en-US" sz="3600" dirty="0"/>
              <a:t>Nebuchadnezzar – “My servant”  Jeremiah 25:9</a:t>
            </a:r>
          </a:p>
          <a:p>
            <a:r>
              <a:rPr lang="en-US" sz="3600" dirty="0"/>
              <a:t>God could not be blamed for wrongdoing – 1:7</a:t>
            </a:r>
          </a:p>
        </p:txBody>
      </p:sp>
    </p:spTree>
    <p:extLst>
      <p:ext uri="{BB962C8B-B14F-4D97-AF65-F5344CB8AC3E}">
        <p14:creationId xmlns:p14="http://schemas.microsoft.com/office/powerpoint/2010/main" val="12253809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a:t>
            </a:r>
            <a:endParaRPr lang="en-US" sz="6600" dirty="0">
              <a:solidFill>
                <a:schemeClr val="bg1"/>
              </a:solidFill>
            </a:endParaRPr>
          </a:p>
        </p:txBody>
      </p:sp>
      <p:sp>
        <p:nvSpPr>
          <p:cNvPr id="14" name="Content Placeholder 13"/>
          <p:cNvSpPr>
            <a:spLocks noGrp="1"/>
          </p:cNvSpPr>
          <p:nvPr>
            <p:ph idx="1"/>
          </p:nvPr>
        </p:nvSpPr>
        <p:spPr>
          <a:xfrm>
            <a:off x="457200" y="1274884"/>
            <a:ext cx="10410092" cy="5073163"/>
          </a:xfrm>
        </p:spPr>
        <p:txBody>
          <a:bodyPr>
            <a:normAutofit fontScale="92500" lnSpcReduction="10000"/>
          </a:bodyPr>
          <a:lstStyle/>
          <a:p>
            <a:r>
              <a:rPr lang="en-US" sz="3600" dirty="0"/>
              <a:t>God Pronounced Five “WOES” Against Babylon:</a:t>
            </a:r>
          </a:p>
          <a:p>
            <a:r>
              <a:rPr lang="en-US" sz="3600" dirty="0"/>
              <a:t>1. “Woe to him who increases What is not his-how long?” 2:6 </a:t>
            </a:r>
          </a:p>
          <a:p>
            <a:r>
              <a:rPr lang="en-US" sz="3600" dirty="0"/>
              <a:t>2. "Woe to him who covets evil gain for his house,” 2:9 </a:t>
            </a:r>
          </a:p>
          <a:p>
            <a:r>
              <a:rPr lang="en-US" sz="3600" dirty="0"/>
              <a:t>3. "Woe to him who builds a town with bloodshed” 2:12</a:t>
            </a:r>
          </a:p>
          <a:p>
            <a:r>
              <a:rPr lang="en-US" sz="3600" dirty="0"/>
              <a:t>4.  "Woe to him who gives drink to his neighbor, Pressing him to your bottle”  2:15</a:t>
            </a:r>
          </a:p>
          <a:p>
            <a:r>
              <a:rPr lang="en-US" sz="3600" dirty="0"/>
              <a:t>5. “Woe to him who says to wood, 'Awake!' To silent stone, 'Arise! It shall teach!' Behold, it is overlaid with gold and silver, Yet in it there is no breath at all”  2:19</a:t>
            </a:r>
            <a:endParaRPr lang="en-US" sz="4000" dirty="0"/>
          </a:p>
        </p:txBody>
      </p:sp>
    </p:spTree>
    <p:extLst>
      <p:ext uri="{BB962C8B-B14F-4D97-AF65-F5344CB8AC3E}">
        <p14:creationId xmlns:p14="http://schemas.microsoft.com/office/powerpoint/2010/main" val="22983530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569455"/>
            <a:ext cx="11277600" cy="898450"/>
          </a:xfrm>
        </p:spPr>
        <p:txBody>
          <a:bodyPr>
            <a:noAutofit/>
          </a:bodyPr>
          <a:lstStyle/>
          <a:p>
            <a:r>
              <a:rPr lang="en-US" sz="5000" dirty="0">
                <a:solidFill>
                  <a:schemeClr val="bg1"/>
                </a:solidFill>
              </a:rPr>
              <a:t>THOSE WHO PLEASE GOD LIVE BY FAITH</a:t>
            </a:r>
          </a:p>
        </p:txBody>
      </p:sp>
      <p:sp>
        <p:nvSpPr>
          <p:cNvPr id="14" name="Content Placeholder 13"/>
          <p:cNvSpPr>
            <a:spLocks noGrp="1"/>
          </p:cNvSpPr>
          <p:nvPr>
            <p:ph idx="1"/>
          </p:nvPr>
        </p:nvSpPr>
        <p:spPr>
          <a:xfrm>
            <a:off x="457200" y="1380393"/>
            <a:ext cx="10410092" cy="4836346"/>
          </a:xfrm>
        </p:spPr>
        <p:txBody>
          <a:bodyPr>
            <a:normAutofit fontScale="92500" lnSpcReduction="10000"/>
          </a:bodyPr>
          <a:lstStyle/>
          <a:p>
            <a:r>
              <a:rPr lang="en-US" sz="3600" dirty="0"/>
              <a:t> “But the just shall live by his faith.”  2:4</a:t>
            </a:r>
          </a:p>
          <a:p>
            <a:r>
              <a:rPr lang="en-US" sz="3600" dirty="0"/>
              <a:t>A “REMNANT” could be saved by living by faith</a:t>
            </a:r>
          </a:p>
          <a:p>
            <a:pPr lvl="1"/>
            <a:r>
              <a:rPr lang="en-US" sz="3200" dirty="0"/>
              <a:t>Romans 1:17; Galatians 3:11; Hebrews 10:38</a:t>
            </a:r>
          </a:p>
          <a:p>
            <a:r>
              <a:rPr lang="en-US" sz="3600" dirty="0"/>
              <a:t>What Kind Of Faith Pleases The Lord?</a:t>
            </a:r>
          </a:p>
          <a:p>
            <a:r>
              <a:rPr lang="en-US" sz="3600" dirty="0"/>
              <a:t>Faith That Acts/Obeys Our Of A Heart Of Love- Galatians 5:6  “faith working through love.” </a:t>
            </a:r>
          </a:p>
          <a:p>
            <a:r>
              <a:rPr lang="en-US" sz="3600" dirty="0"/>
              <a:t>Hebrews 5:9 “He became the author of eternal salvation to all who obey Him,” </a:t>
            </a:r>
          </a:p>
          <a:p>
            <a:r>
              <a:rPr lang="en-US" sz="3600" dirty="0"/>
              <a:t>Hebrews 10:38 – 11:40</a:t>
            </a:r>
          </a:p>
        </p:txBody>
      </p:sp>
    </p:spTree>
    <p:extLst>
      <p:ext uri="{BB962C8B-B14F-4D97-AF65-F5344CB8AC3E}">
        <p14:creationId xmlns:p14="http://schemas.microsoft.com/office/powerpoint/2010/main" val="13567922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 TO BE LEARNED….</a:t>
            </a:r>
            <a:endParaRPr lang="en-US" sz="6600" dirty="0">
              <a:solidFill>
                <a:schemeClr val="bg1"/>
              </a:solidFill>
            </a:endParaRPr>
          </a:p>
        </p:txBody>
      </p:sp>
      <p:sp>
        <p:nvSpPr>
          <p:cNvPr id="14" name="Content Placeholder 13"/>
          <p:cNvSpPr>
            <a:spLocks noGrp="1"/>
          </p:cNvSpPr>
          <p:nvPr>
            <p:ph idx="1"/>
          </p:nvPr>
        </p:nvSpPr>
        <p:spPr>
          <a:xfrm>
            <a:off x="457199" y="1239716"/>
            <a:ext cx="11183815" cy="4836346"/>
          </a:xfrm>
        </p:spPr>
        <p:txBody>
          <a:bodyPr>
            <a:normAutofit lnSpcReduction="10000"/>
          </a:bodyPr>
          <a:lstStyle/>
          <a:p>
            <a:r>
              <a:rPr lang="en-US" sz="3600" dirty="0"/>
              <a:t>Unmistakable Contrast Between The Lord God and the Idols men serve</a:t>
            </a:r>
          </a:p>
          <a:p>
            <a:pPr lvl="1"/>
            <a:r>
              <a:rPr lang="en-US" sz="3200" dirty="0"/>
              <a:t>1:11,15,16; 2:18,19</a:t>
            </a:r>
          </a:p>
          <a:p>
            <a:pPr lvl="1"/>
            <a:r>
              <a:rPr lang="en-US" sz="3200" dirty="0"/>
              <a:t>Idols of no benefit – 2:18 – God the Creator – Exodus 20:11</a:t>
            </a:r>
          </a:p>
          <a:p>
            <a:pPr lvl="1"/>
            <a:r>
              <a:rPr lang="en-US" sz="3200" dirty="0"/>
              <a:t>Idol a teacher of lies – 2:18 – Lord cannot lie – Titus 1:2</a:t>
            </a:r>
          </a:p>
          <a:p>
            <a:pPr lvl="1"/>
            <a:r>
              <a:rPr lang="en-US" sz="3200" dirty="0"/>
              <a:t>Idols cannot SPEAK or HEAR – 2:18,19- Lord does both-2:2;3:2</a:t>
            </a:r>
          </a:p>
          <a:p>
            <a:pPr lvl="1"/>
            <a:r>
              <a:rPr lang="en-US" sz="3200" dirty="0"/>
              <a:t>Idols are DEAD – 2:19- God is ALIVE- 2:2</a:t>
            </a:r>
          </a:p>
          <a:p>
            <a:pPr lvl="1"/>
            <a:r>
              <a:rPr lang="en-US" sz="3200" dirty="0"/>
              <a:t>Idols located where human makers place them- God is in His Holy Temple- 2:20</a:t>
            </a:r>
          </a:p>
        </p:txBody>
      </p:sp>
    </p:spTree>
    <p:extLst>
      <p:ext uri="{BB962C8B-B14F-4D97-AF65-F5344CB8AC3E}">
        <p14:creationId xmlns:p14="http://schemas.microsoft.com/office/powerpoint/2010/main" val="579591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096500" cy="898450"/>
          </a:xfrm>
        </p:spPr>
        <p:txBody>
          <a:bodyPr>
            <a:normAutofit/>
          </a:bodyPr>
          <a:lstStyle/>
          <a:p>
            <a:r>
              <a:rPr lang="en-US" sz="6000" dirty="0">
                <a:solidFill>
                  <a:schemeClr val="bg1"/>
                </a:solidFill>
              </a:rPr>
              <a:t>LESSONS TO BE LEARNED….</a:t>
            </a:r>
            <a:endParaRPr lang="en-US" sz="6600" dirty="0">
              <a:solidFill>
                <a:schemeClr val="bg1"/>
              </a:solidFill>
            </a:endParaRPr>
          </a:p>
        </p:txBody>
      </p:sp>
      <p:sp>
        <p:nvSpPr>
          <p:cNvPr id="14" name="Content Placeholder 13"/>
          <p:cNvSpPr>
            <a:spLocks noGrp="1"/>
          </p:cNvSpPr>
          <p:nvPr>
            <p:ph idx="1"/>
          </p:nvPr>
        </p:nvSpPr>
        <p:spPr>
          <a:xfrm>
            <a:off x="1257300" y="1239716"/>
            <a:ext cx="9609991" cy="4836346"/>
          </a:xfrm>
        </p:spPr>
        <p:txBody>
          <a:bodyPr>
            <a:noAutofit/>
          </a:bodyPr>
          <a:lstStyle/>
          <a:p>
            <a:pPr algn="ctr"/>
            <a:r>
              <a:rPr lang="en-US" sz="6000" dirty="0"/>
              <a:t>Book of Habakkuk one of the LEAST READ BOOKS in the BIBLE!</a:t>
            </a:r>
          </a:p>
          <a:p>
            <a:pPr algn="ctr"/>
            <a:r>
              <a:rPr lang="en-US" sz="5400" dirty="0"/>
              <a:t>Yet, it contains a number of great principles to LEARN and APPLY</a:t>
            </a:r>
          </a:p>
        </p:txBody>
      </p:sp>
    </p:spTree>
    <p:extLst>
      <p:ext uri="{BB962C8B-B14F-4D97-AF65-F5344CB8AC3E}">
        <p14:creationId xmlns:p14="http://schemas.microsoft.com/office/powerpoint/2010/main" val="360435377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2.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1349</TotalTime>
  <Words>715</Words>
  <Application>Microsoft Office PowerPoint</Application>
  <PresentationFormat>Widescreen</PresentationFormat>
  <Paragraphs>62</Paragraphs>
  <Slides>12</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Vertical Lexicon design template</vt:lpstr>
      <vt:lpstr>PowerPoint Presentation</vt:lpstr>
      <vt:lpstr>3:16-19</vt:lpstr>
      <vt:lpstr>“HABAKKUK”</vt:lpstr>
      <vt:lpstr>SOME KEY THOUGHTS:</vt:lpstr>
      <vt:lpstr>SOME KEY THOUGHTS:</vt:lpstr>
      <vt:lpstr>OBSERVATION</vt:lpstr>
      <vt:lpstr>LESSONS</vt:lpstr>
      <vt:lpstr>LESSONS</vt:lpstr>
      <vt:lpstr>LESSONS</vt:lpstr>
      <vt:lpstr>THOSE WHO PLEASE GOD LIVE BY FAITH</vt:lpstr>
      <vt:lpstr>LESSONS TO BE LEARNED….</vt:lpstr>
      <vt:lpstr>LESSONS TO BE LEARNED….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Gailen Evans</dc:creator>
  <cp:lastModifiedBy>Gailen Evans</cp:lastModifiedBy>
  <cp:revision>38</cp:revision>
  <dcterms:created xsi:type="dcterms:W3CDTF">2023-09-21T18:55:28Z</dcterms:created>
  <dcterms:modified xsi:type="dcterms:W3CDTF">2023-09-29T20:06:26Z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